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bmp" ContentType="image/bmp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32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tableStyles" Target="tableStyle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  <a:p>
            <a:endParaRPr lang="en-US"/>
          </a:p>
        </p:txBody>
      </p:sp>
      <p:sp>
        <p:nvSpPr>
          <p:cNvPr id="3" name="Заполнитель даты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7EC18-E8CF-460F-B19C-8313939BDEEF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Заполнитель изображения слайда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  <a:p>
            <a:endParaRPr lang="en-US"/>
          </a:p>
        </p:txBody>
      </p:sp>
      <p:sp>
        <p:nvSpPr>
          <p:cNvPr id="5" name="Заполнитель заметок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328F7-C77F-42E8-88B9-4FD00817D0B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99AECAB-C2EC-487D-AFE4-02ABBE3A71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266D665-3972-49BF-BF8F-0C3E9C1637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1C1964F-E89A-4E77-8205-60B076ED98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5BEF8AF-3F34-47E4-9340-7D76C66253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D8239D9-2D0E-4F03-90AB-F92F67A322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99F586C-FF9E-4D32-81A2-219EE7EB902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D991DB8-2B3B-4553-B811-D05E84B3E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7E1D7EB-A3AE-4FA9-9D65-F6D90538E0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altLang="en-US"/>
              <a:t>Щелкните для изменения стиля основного подзаголовка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Название и текст по вертика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по вертикали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Название по вертикали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по вертикали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ние и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контен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контента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5" name="Заполнитель даты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" name="Заполнитель контента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5" name="Заполнитель текста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6" name="Заполнитель контента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7" name="Заполнитель даты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Заполнитель нижнего колонтитула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9" name="Заполнитель номера слайда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наз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даты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Заполнитель нижнего колонтитула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Заполнитель номера слайда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даты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Заполнитель нижнего колонтитула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Контен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текста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5" name="Заполнитель даты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изображения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  <p:sp>
        <p:nvSpPr>
          <p:cNvPr id="4" name="Заполнитель текста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5" name="Заполнитель даты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названия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7FF2-845F-41B9-944F-35B90659B7D6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bmp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ctrTitle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4582" y="0"/>
            <a:ext cx="122211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89" y="0"/>
            <a:ext cx="1218182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09807" cy="68480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0480" y="17059"/>
            <a:ext cx="12222480" cy="68409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4741"/>
            <a:ext cx="12192000" cy="68085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514" y="0"/>
            <a:ext cx="12195514" cy="68560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20088"/>
            <a:ext cx="12227922" cy="68379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5677" y="0"/>
            <a:ext cx="12203356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По умолчанию">
  <a:themeElements>
    <a:clrScheme name="Офис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исная">
      <a:majorFont>
        <a:latin typeface="Calibri Light" panose="020F0302020204030204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 panose="020F0502020204030204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Офис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Mobile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 Indeev</dc:creator>
  <cp:lastModifiedBy>Denis Indeev</cp:lastModifiedBy>
  <cp:revision>1</cp:revision>
  <dcterms:created xsi:type="dcterms:W3CDTF">2023-11-15T11:18:58Z</dcterms:created>
  <dcterms:modified xsi:type="dcterms:W3CDTF">2023-11-15T11:25:51Z</dcterms:modified>
</cp:coreProperties>
</file>